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29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6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3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3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65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9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8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3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0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92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99AA-AC33-4860-80BA-22D693DA911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9CEA-B371-4D5D-A7D8-497BAE781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7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비이(가) 표시된 사진&#10;&#10;자동 생성된 설명">
            <a:extLst>
              <a:ext uri="{FF2B5EF4-FFF2-40B4-BE49-F238E27FC236}">
                <a16:creationId xmlns:a16="http://schemas.microsoft.com/office/drawing/2014/main" id="{A77281FF-5313-4385-82BF-3ADA83A5E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8DA258D-1DEF-4718-95C9-8F0D7E92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1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EC9958D-3EB3-48F6-B446-3176FB020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CD192E-92CA-4C8C-883D-4F4BECEC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E1AF94-9BC9-449D-90CA-9F0806FB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4CDFE-4550-4879-9F11-AB296993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07E86B7-6956-42F4-8320-1D93BF5BD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8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88E6C0-171D-49FD-8AE6-6402387B6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D5FB41-704C-4727-B4A9-DA0F500E3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479972-53E9-4540-9343-13456122C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649143-83C9-4B49-B06D-A2CE944C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5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340EDD-8102-4678-9691-EB3AFC2F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9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80669CF-458D-41A9-B68C-E590A91B2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64878D-010F-47D5-998E-8DD709C41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A4F36A-039C-4EBB-B1E7-54BEE84A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9A5C9D5-1CA1-45EB-9C5B-7DC2FC6C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64F0DF1-1E0C-4CEC-88ED-451DE290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92B771E-2034-4084-A5E8-D9A1A3B2B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43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C248124-C3B4-43D4-A653-6105416F5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74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84940FB-9FDD-4E77-85BA-59961790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2D008EE-B3D0-4F90-9336-6D2503C23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89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2DD64E9-C533-4E7B-B9DE-C9BCAA3C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AB971AF-40D1-4124-805A-A407B2DCC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88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3BC5684-6260-4E24-98DD-BA7BCE71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1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C9F2DF-EBF3-41FC-BF7A-19A7ABAD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111796-68B4-4B34-A8CD-BD8F707E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540EBE9-CCB6-4597-B602-94C601725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F8D80-92C5-46B3-A80E-28D1AE79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9883F0-F2A6-4E63-9DC5-9D7A2C2B3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33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6B0A6B-1F24-462B-9710-F25272C5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9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94BA87-1659-4701-8DA6-C341D22E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63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E865FA-9293-4650-94F9-098D030F1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5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비이(가) 표시된 사진&#10;&#10;자동 생성된 설명">
            <a:extLst>
              <a:ext uri="{FF2B5EF4-FFF2-40B4-BE49-F238E27FC236}">
                <a16:creationId xmlns:a16="http://schemas.microsoft.com/office/drawing/2014/main" id="{E617DFC5-66F3-4BC4-8963-4D677F37F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01115FA-8036-45FE-9079-C46E899B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24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비이(가) 표시된 사진&#10;&#10;자동 생성된 설명">
            <a:extLst>
              <a:ext uri="{FF2B5EF4-FFF2-40B4-BE49-F238E27FC236}">
                <a16:creationId xmlns:a16="http://schemas.microsoft.com/office/drawing/2014/main" id="{9F174F57-B10E-4247-8C4B-ABD97A8BA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5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AD0CA97-D5E9-4756-B49C-02CB21544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1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0CA65A-88D6-4B6F-840D-81542A1F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9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조류, 꽃이(가) 표시된 사진&#10;&#10;자동 생성된 설명">
            <a:extLst>
              <a:ext uri="{FF2B5EF4-FFF2-40B4-BE49-F238E27FC236}">
                <a16:creationId xmlns:a16="http://schemas.microsoft.com/office/drawing/2014/main" id="{F960D9AC-7ECA-4741-AC75-1212F51F4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7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49FF4B-171D-482C-9931-5E275EB8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22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8E028AA-D65F-4229-B04A-CBD8F46AC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8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381EB1-1F7D-4C9F-AC19-AA675F702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4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C560DE-7FAD-41F0-9B82-FBD0B5EFD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8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이(가) 표시된 사진&#10;&#10;자동 생성된 설명">
            <a:extLst>
              <a:ext uri="{FF2B5EF4-FFF2-40B4-BE49-F238E27FC236}">
                <a16:creationId xmlns:a16="http://schemas.microsoft.com/office/drawing/2014/main" id="{5D92BF23-0ACF-46FA-A090-6647FCC2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90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C4676A1-2C1C-4469-9251-FBF55E99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1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1A6B828-767A-4365-B1E5-9B9701AC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1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9B5E34D-EB5D-4614-A074-03200D607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6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7A14C-211D-4A1E-BFCF-1980B03C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EC54CC-6EAD-4A47-91E4-3C3309BE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7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D3ABE46-6333-4298-B522-A7816CB8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6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화면 슬라이드 쇼(4:3)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With LAB</dc:creator>
  <cp:lastModifiedBy>With LAB</cp:lastModifiedBy>
  <cp:revision>1</cp:revision>
  <dcterms:created xsi:type="dcterms:W3CDTF">2020-09-13T17:44:26Z</dcterms:created>
  <dcterms:modified xsi:type="dcterms:W3CDTF">2020-09-13T17:49:24Z</dcterms:modified>
</cp:coreProperties>
</file>